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1305" r:id="rId3"/>
    <p:sldId id="1247" r:id="rId4"/>
    <p:sldId id="1287" r:id="rId5"/>
    <p:sldId id="1315" r:id="rId6"/>
    <p:sldId id="1248" r:id="rId7"/>
    <p:sldId id="1316" r:id="rId8"/>
    <p:sldId id="1294" r:id="rId9"/>
    <p:sldId id="1295" r:id="rId10"/>
    <p:sldId id="1317" r:id="rId11"/>
    <p:sldId id="1300" r:id="rId12"/>
    <p:sldId id="1301" r:id="rId13"/>
    <p:sldId id="1318" r:id="rId14"/>
    <p:sldId id="1319" r:id="rId15"/>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3608A"/>
    <a:srgbClr val="B01513"/>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BADDD5-0179-4F22-91F3-DE667533D1D2}" v="78" dt="2024-11-16T16:40:56.7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58" d="100"/>
          <a:sy n="58" d="100"/>
        </p:scale>
        <p:origin x="4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C7BADDD5-0179-4F22-91F3-DE667533D1D2}"/>
    <pc:docChg chg="addSld delSld modSld">
      <pc:chgData name="Ed Godfrey" userId="61aa7c48ee0e3db0" providerId="LiveId" clId="{C7BADDD5-0179-4F22-91F3-DE667533D1D2}" dt="2024-11-16T16:41:04.003" v="155" actId="47"/>
      <pc:docMkLst>
        <pc:docMk/>
      </pc:docMkLst>
      <pc:sldChg chg="modSp mod">
        <pc:chgData name="Ed Godfrey" userId="61aa7c48ee0e3db0" providerId="LiveId" clId="{C7BADDD5-0179-4F22-91F3-DE667533D1D2}" dt="2024-11-16T16:40:30.251" v="146" actId="20577"/>
        <pc:sldMkLst>
          <pc:docMk/>
          <pc:sldMk cId="3275922726" sldId="1127"/>
        </pc:sldMkLst>
        <pc:spChg chg="mod">
          <ac:chgData name="Ed Godfrey" userId="61aa7c48ee0e3db0" providerId="LiveId" clId="{C7BADDD5-0179-4F22-91F3-DE667533D1D2}" dt="2024-11-16T16:40:30.251" v="146" actId="20577"/>
          <ac:spMkLst>
            <pc:docMk/>
            <pc:sldMk cId="3275922726" sldId="1127"/>
            <ac:spMk id="5" creationId="{0CAA8F06-2798-4F2A-8DC9-8E009C9AC104}"/>
          </ac:spMkLst>
        </pc:spChg>
      </pc:sldChg>
      <pc:sldChg chg="modAnim">
        <pc:chgData name="Ed Godfrey" userId="61aa7c48ee0e3db0" providerId="LiveId" clId="{C7BADDD5-0179-4F22-91F3-DE667533D1D2}" dt="2024-11-16T16:18:50.941" v="10"/>
        <pc:sldMkLst>
          <pc:docMk/>
          <pc:sldMk cId="3631995350" sldId="1247"/>
        </pc:sldMkLst>
      </pc:sldChg>
      <pc:sldChg chg="del">
        <pc:chgData name="Ed Godfrey" userId="61aa7c48ee0e3db0" providerId="LiveId" clId="{C7BADDD5-0179-4F22-91F3-DE667533D1D2}" dt="2024-11-16T16:39:27.997" v="141" actId="47"/>
        <pc:sldMkLst>
          <pc:docMk/>
          <pc:sldMk cId="2153659078" sldId="1292"/>
        </pc:sldMkLst>
      </pc:sldChg>
      <pc:sldChg chg="modSp add">
        <pc:chgData name="Ed Godfrey" userId="61aa7c48ee0e3db0" providerId="LiveId" clId="{C7BADDD5-0179-4F22-91F3-DE667533D1D2}" dt="2024-11-16T16:35:11.280" v="83" actId="207"/>
        <pc:sldMkLst>
          <pc:docMk/>
          <pc:sldMk cId="3237270828" sldId="1294"/>
        </pc:sldMkLst>
        <pc:spChg chg="mod">
          <ac:chgData name="Ed Godfrey" userId="61aa7c48ee0e3db0" providerId="LiveId" clId="{C7BADDD5-0179-4F22-91F3-DE667533D1D2}" dt="2024-11-16T16:35:11.280" v="83" actId="207"/>
          <ac:spMkLst>
            <pc:docMk/>
            <pc:sldMk cId="3237270828" sldId="1294"/>
            <ac:spMk id="3" creationId="{F6C638D0-C884-48CF-BE26-27EEF100FAF2}"/>
          </ac:spMkLst>
        </pc:spChg>
      </pc:sldChg>
      <pc:sldChg chg="modSp add mod">
        <pc:chgData name="Ed Godfrey" userId="61aa7c48ee0e3db0" providerId="LiveId" clId="{C7BADDD5-0179-4F22-91F3-DE667533D1D2}" dt="2024-11-16T16:35:58.410" v="85" actId="207"/>
        <pc:sldMkLst>
          <pc:docMk/>
          <pc:sldMk cId="2443864340" sldId="1295"/>
        </pc:sldMkLst>
        <pc:spChg chg="mod">
          <ac:chgData name="Ed Godfrey" userId="61aa7c48ee0e3db0" providerId="LiveId" clId="{C7BADDD5-0179-4F22-91F3-DE667533D1D2}" dt="2024-11-16T16:35:58.410" v="85" actId="207"/>
          <ac:spMkLst>
            <pc:docMk/>
            <pc:sldMk cId="2443864340" sldId="1295"/>
            <ac:spMk id="3" creationId="{F6C638D0-C884-48CF-BE26-27EEF100FAF2}"/>
          </ac:spMkLst>
        </pc:spChg>
      </pc:sldChg>
      <pc:sldChg chg="del">
        <pc:chgData name="Ed Godfrey" userId="61aa7c48ee0e3db0" providerId="LiveId" clId="{C7BADDD5-0179-4F22-91F3-DE667533D1D2}" dt="2024-11-16T16:41:02.560" v="152" actId="47"/>
        <pc:sldMkLst>
          <pc:docMk/>
          <pc:sldMk cId="3161466726" sldId="1297"/>
        </pc:sldMkLst>
      </pc:sldChg>
      <pc:sldChg chg="modSp add mod">
        <pc:chgData name="Ed Godfrey" userId="61aa7c48ee0e3db0" providerId="LiveId" clId="{C7BADDD5-0179-4F22-91F3-DE667533D1D2}" dt="2024-11-16T16:38:26.255" v="138" actId="207"/>
        <pc:sldMkLst>
          <pc:docMk/>
          <pc:sldMk cId="4163997193" sldId="1300"/>
        </pc:sldMkLst>
        <pc:spChg chg="mod">
          <ac:chgData name="Ed Godfrey" userId="61aa7c48ee0e3db0" providerId="LiveId" clId="{C7BADDD5-0179-4F22-91F3-DE667533D1D2}" dt="2024-11-16T16:38:26.255" v="138" actId="207"/>
          <ac:spMkLst>
            <pc:docMk/>
            <pc:sldMk cId="4163997193" sldId="1300"/>
            <ac:spMk id="3" creationId="{F6C638D0-C884-48CF-BE26-27EEF100FAF2}"/>
          </ac:spMkLst>
        </pc:spChg>
      </pc:sldChg>
      <pc:sldChg chg="modSp add mod">
        <pc:chgData name="Ed Godfrey" userId="61aa7c48ee0e3db0" providerId="LiveId" clId="{C7BADDD5-0179-4F22-91F3-DE667533D1D2}" dt="2024-11-16T16:38:44.278" v="140" actId="207"/>
        <pc:sldMkLst>
          <pc:docMk/>
          <pc:sldMk cId="2543929587" sldId="1301"/>
        </pc:sldMkLst>
        <pc:spChg chg="mod">
          <ac:chgData name="Ed Godfrey" userId="61aa7c48ee0e3db0" providerId="LiveId" clId="{C7BADDD5-0179-4F22-91F3-DE667533D1D2}" dt="2024-11-16T16:38:44.278" v="140" actId="207"/>
          <ac:spMkLst>
            <pc:docMk/>
            <pc:sldMk cId="2543929587" sldId="1301"/>
            <ac:spMk id="3" creationId="{F6C638D0-C884-48CF-BE26-27EEF100FAF2}"/>
          </ac:spMkLst>
        </pc:spChg>
      </pc:sldChg>
      <pc:sldChg chg="modSp del mod">
        <pc:chgData name="Ed Godfrey" userId="61aa7c48ee0e3db0" providerId="LiveId" clId="{C7BADDD5-0179-4F22-91F3-DE667533D1D2}" dt="2024-11-16T16:16:17.579" v="9" actId="47"/>
        <pc:sldMkLst>
          <pc:docMk/>
          <pc:sldMk cId="1856701813" sldId="1307"/>
        </pc:sldMkLst>
        <pc:spChg chg="mod">
          <ac:chgData name="Ed Godfrey" userId="61aa7c48ee0e3db0" providerId="LiveId" clId="{C7BADDD5-0179-4F22-91F3-DE667533D1D2}" dt="2024-11-16T16:13:00.093" v="8" actId="6549"/>
          <ac:spMkLst>
            <pc:docMk/>
            <pc:sldMk cId="1856701813" sldId="1307"/>
            <ac:spMk id="2" creationId="{2E147099-2CC9-EE0D-1347-98F8A954A510}"/>
          </ac:spMkLst>
        </pc:spChg>
        <pc:spChg chg="mod">
          <ac:chgData name="Ed Godfrey" userId="61aa7c48ee0e3db0" providerId="LiveId" clId="{C7BADDD5-0179-4F22-91F3-DE667533D1D2}" dt="2024-11-16T16:12:55.677" v="6" actId="20577"/>
          <ac:spMkLst>
            <pc:docMk/>
            <pc:sldMk cId="1856701813" sldId="1307"/>
            <ac:spMk id="3" creationId="{0F60C54F-DE9C-849A-D6EC-FCAFCE50B62C}"/>
          </ac:spMkLst>
        </pc:spChg>
      </pc:sldChg>
      <pc:sldChg chg="del">
        <pc:chgData name="Ed Godfrey" userId="61aa7c48ee0e3db0" providerId="LiveId" clId="{C7BADDD5-0179-4F22-91F3-DE667533D1D2}" dt="2024-11-16T16:31:05.560" v="11" actId="47"/>
        <pc:sldMkLst>
          <pc:docMk/>
          <pc:sldMk cId="478198652" sldId="1308"/>
        </pc:sldMkLst>
      </pc:sldChg>
      <pc:sldChg chg="del">
        <pc:chgData name="Ed Godfrey" userId="61aa7c48ee0e3db0" providerId="LiveId" clId="{C7BADDD5-0179-4F22-91F3-DE667533D1D2}" dt="2024-11-16T16:41:01.241" v="149" actId="47"/>
        <pc:sldMkLst>
          <pc:docMk/>
          <pc:sldMk cId="2562691963" sldId="1309"/>
        </pc:sldMkLst>
      </pc:sldChg>
      <pc:sldChg chg="del">
        <pc:chgData name="Ed Godfrey" userId="61aa7c48ee0e3db0" providerId="LiveId" clId="{C7BADDD5-0179-4F22-91F3-DE667533D1D2}" dt="2024-11-16T16:41:01.746" v="150" actId="47"/>
        <pc:sldMkLst>
          <pc:docMk/>
          <pc:sldMk cId="2637180387" sldId="1310"/>
        </pc:sldMkLst>
      </pc:sldChg>
      <pc:sldChg chg="del">
        <pc:chgData name="Ed Godfrey" userId="61aa7c48ee0e3db0" providerId="LiveId" clId="{C7BADDD5-0179-4F22-91F3-DE667533D1D2}" dt="2024-11-16T16:41:02.210" v="151" actId="47"/>
        <pc:sldMkLst>
          <pc:docMk/>
          <pc:sldMk cId="1763326791" sldId="1311"/>
        </pc:sldMkLst>
      </pc:sldChg>
      <pc:sldChg chg="del">
        <pc:chgData name="Ed Godfrey" userId="61aa7c48ee0e3db0" providerId="LiveId" clId="{C7BADDD5-0179-4F22-91F3-DE667533D1D2}" dt="2024-11-16T16:41:02.880" v="153" actId="47"/>
        <pc:sldMkLst>
          <pc:docMk/>
          <pc:sldMk cId="3964164027" sldId="1312"/>
        </pc:sldMkLst>
      </pc:sldChg>
      <pc:sldChg chg="del">
        <pc:chgData name="Ed Godfrey" userId="61aa7c48ee0e3db0" providerId="LiveId" clId="{C7BADDD5-0179-4F22-91F3-DE667533D1D2}" dt="2024-11-16T16:41:03.211" v="154" actId="47"/>
        <pc:sldMkLst>
          <pc:docMk/>
          <pc:sldMk cId="4177069685" sldId="1313"/>
        </pc:sldMkLst>
      </pc:sldChg>
      <pc:sldChg chg="del">
        <pc:chgData name="Ed Godfrey" userId="61aa7c48ee0e3db0" providerId="LiveId" clId="{C7BADDD5-0179-4F22-91F3-DE667533D1D2}" dt="2024-11-16T16:41:04.003" v="155" actId="47"/>
        <pc:sldMkLst>
          <pc:docMk/>
          <pc:sldMk cId="452433173" sldId="1314"/>
        </pc:sldMkLst>
      </pc:sldChg>
      <pc:sldChg chg="modSp add mod">
        <pc:chgData name="Ed Godfrey" userId="61aa7c48ee0e3db0" providerId="LiveId" clId="{C7BADDD5-0179-4F22-91F3-DE667533D1D2}" dt="2024-11-16T16:32:50.044" v="26" actId="113"/>
        <pc:sldMkLst>
          <pc:docMk/>
          <pc:sldMk cId="3974353005" sldId="1315"/>
        </pc:sldMkLst>
        <pc:spChg chg="mod">
          <ac:chgData name="Ed Godfrey" userId="61aa7c48ee0e3db0" providerId="LiveId" clId="{C7BADDD5-0179-4F22-91F3-DE667533D1D2}" dt="2024-11-16T16:32:50.044" v="26" actId="113"/>
          <ac:spMkLst>
            <pc:docMk/>
            <pc:sldMk cId="3974353005" sldId="1315"/>
            <ac:spMk id="2" creationId="{7BB26060-4AC8-0F76-3986-D138F749B15A}"/>
          </ac:spMkLst>
        </pc:spChg>
      </pc:sldChg>
      <pc:sldChg chg="delSp modSp add mod delAnim modAnim">
        <pc:chgData name="Ed Godfrey" userId="61aa7c48ee0e3db0" providerId="LiveId" clId="{C7BADDD5-0179-4F22-91F3-DE667533D1D2}" dt="2024-11-16T16:34:10.378" v="81"/>
        <pc:sldMkLst>
          <pc:docMk/>
          <pc:sldMk cId="388916355" sldId="1316"/>
        </pc:sldMkLst>
        <pc:spChg chg="mod">
          <ac:chgData name="Ed Godfrey" userId="61aa7c48ee0e3db0" providerId="LiveId" clId="{C7BADDD5-0179-4F22-91F3-DE667533D1D2}" dt="2024-11-16T16:33:47.760" v="66" actId="20577"/>
          <ac:spMkLst>
            <pc:docMk/>
            <pc:sldMk cId="388916355" sldId="1316"/>
            <ac:spMk id="2" creationId="{44EDA756-6267-D0CB-6FD4-A700E01F6BCE}"/>
          </ac:spMkLst>
        </pc:spChg>
        <pc:spChg chg="del mod">
          <ac:chgData name="Ed Godfrey" userId="61aa7c48ee0e3db0" providerId="LiveId" clId="{C7BADDD5-0179-4F22-91F3-DE667533D1D2}" dt="2024-11-16T16:33:50.235" v="68"/>
          <ac:spMkLst>
            <pc:docMk/>
            <pc:sldMk cId="388916355" sldId="1316"/>
            <ac:spMk id="4" creationId="{EE5FFFE3-4759-0EB1-6F04-64B909133AA3}"/>
          </ac:spMkLst>
        </pc:spChg>
      </pc:sldChg>
      <pc:sldChg chg="addSp modSp add modAnim">
        <pc:chgData name="Ed Godfrey" userId="61aa7c48ee0e3db0" providerId="LiveId" clId="{C7BADDD5-0179-4F22-91F3-DE667533D1D2}" dt="2024-11-16T16:37:49.815" v="136"/>
        <pc:sldMkLst>
          <pc:docMk/>
          <pc:sldMk cId="2069701202" sldId="1317"/>
        </pc:sldMkLst>
        <pc:spChg chg="mod">
          <ac:chgData name="Ed Godfrey" userId="61aa7c48ee0e3db0" providerId="LiveId" clId="{C7BADDD5-0179-4F22-91F3-DE667533D1D2}" dt="2024-11-16T16:36:44.289" v="134" actId="5793"/>
          <ac:spMkLst>
            <pc:docMk/>
            <pc:sldMk cId="2069701202" sldId="1317"/>
            <ac:spMk id="2" creationId="{ED6095E4-3AF0-D84B-D278-DBD811FEC949}"/>
          </ac:spMkLst>
        </pc:spChg>
        <pc:spChg chg="add mod">
          <ac:chgData name="Ed Godfrey" userId="61aa7c48ee0e3db0" providerId="LiveId" clId="{C7BADDD5-0179-4F22-91F3-DE667533D1D2}" dt="2024-11-16T16:37:26.477" v="135"/>
          <ac:spMkLst>
            <pc:docMk/>
            <pc:sldMk cId="2069701202" sldId="1317"/>
            <ac:spMk id="4" creationId="{531EA3A5-592C-3060-F5F8-B463122C0371}"/>
          </ac:spMkLst>
        </pc:spChg>
      </pc:sldChg>
      <pc:sldChg chg="modSp add modAnim">
        <pc:chgData name="Ed Godfrey" userId="61aa7c48ee0e3db0" providerId="LiveId" clId="{C7BADDD5-0179-4F22-91F3-DE667533D1D2}" dt="2024-11-16T16:40:05.295" v="144" actId="255"/>
        <pc:sldMkLst>
          <pc:docMk/>
          <pc:sldMk cId="1998542892" sldId="1318"/>
        </pc:sldMkLst>
        <pc:spChg chg="mod">
          <ac:chgData name="Ed Godfrey" userId="61aa7c48ee0e3db0" providerId="LiveId" clId="{C7BADDD5-0179-4F22-91F3-DE667533D1D2}" dt="2024-11-16T16:40:05.295" v="144" actId="255"/>
          <ac:spMkLst>
            <pc:docMk/>
            <pc:sldMk cId="1998542892" sldId="1318"/>
            <ac:spMk id="4" creationId="{ECEB8944-5ED9-CAB8-3BA3-7237790CFCD1}"/>
          </ac:spMkLst>
        </pc:spChg>
      </pc:sldChg>
      <pc:sldChg chg="add setBg">
        <pc:chgData name="Ed Godfrey" userId="61aa7c48ee0e3db0" providerId="LiveId" clId="{C7BADDD5-0179-4F22-91F3-DE667533D1D2}" dt="2024-11-16T16:40:56.759" v="148"/>
        <pc:sldMkLst>
          <pc:docMk/>
          <pc:sldMk cId="1708186984" sldId="131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11/16/2024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11/16/2024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11/16/2024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11/16/2024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11/16/2024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11/16/2024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3608A"/>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AA8F06-2798-4F2A-8DC9-8E009C9AC104}"/>
              </a:ext>
            </a:extLst>
          </p:cNvPr>
          <p:cNvSpPr txBox="1"/>
          <p:nvPr/>
        </p:nvSpPr>
        <p:spPr>
          <a:xfrm>
            <a:off x="5315880" y="1447800"/>
            <a:ext cx="6656379" cy="3329581"/>
          </a:xfrm>
          <a:prstGeom prst="rect">
            <a:avLst/>
          </a:prstGeom>
        </p:spPr>
        <p:txBody>
          <a:bodyPr vert="horz" lIns="91440" tIns="45720" rIns="91440" bIns="45720" rtlCol="0" anchor="b">
            <a:normAutofit fontScale="70000" lnSpcReduction="20000"/>
          </a:bodyPr>
          <a:lstStyle/>
          <a:p>
            <a:pPr algn="ctr">
              <a:spcBef>
                <a:spcPct val="0"/>
              </a:spcBef>
              <a:spcAft>
                <a:spcPts val="600"/>
              </a:spcAft>
            </a:pPr>
            <a:r>
              <a:rPr lang="en-US" sz="7700" b="0" i="0" kern="1200" dirty="0">
                <a:solidFill>
                  <a:schemeClr val="tx2"/>
                </a:solidFill>
                <a:latin typeface="+mj-lt"/>
                <a:ea typeface="+mj-ea"/>
                <a:cs typeface="+mj-cs"/>
              </a:rPr>
              <a:t>Legacy</a:t>
            </a:r>
          </a:p>
          <a:p>
            <a:pPr algn="ctr">
              <a:spcBef>
                <a:spcPct val="0"/>
              </a:spcBef>
              <a:spcAft>
                <a:spcPts val="600"/>
              </a:spcAft>
            </a:pPr>
            <a:r>
              <a:rPr lang="en-US" sz="7700" b="0" i="0" kern="1200" dirty="0">
                <a:solidFill>
                  <a:schemeClr val="tx2"/>
                </a:solidFill>
                <a:latin typeface="+mj-lt"/>
                <a:ea typeface="+mj-ea"/>
                <a:cs typeface="+mj-cs"/>
              </a:rPr>
              <a:t>of Faith</a:t>
            </a:r>
            <a:endParaRPr lang="en-US" sz="7700" dirty="0">
              <a:solidFill>
                <a:schemeClr val="tx2"/>
              </a:solidFill>
              <a:latin typeface="+mj-lt"/>
              <a:ea typeface="+mj-ea"/>
              <a:cs typeface="+mj-cs"/>
            </a:endParaRPr>
          </a:p>
          <a:p>
            <a:pPr algn="ctr">
              <a:spcBef>
                <a:spcPct val="0"/>
              </a:spcBef>
              <a:spcAft>
                <a:spcPts val="600"/>
              </a:spcAft>
            </a:pPr>
            <a:endParaRPr lang="en-US" sz="5000" b="0" i="0" kern="1200" dirty="0">
              <a:solidFill>
                <a:schemeClr val="tx2"/>
              </a:solidFill>
              <a:latin typeface="+mj-lt"/>
              <a:ea typeface="+mj-ea"/>
              <a:cs typeface="+mj-cs"/>
            </a:endParaRPr>
          </a:p>
          <a:p>
            <a:pPr algn="ctr">
              <a:spcBef>
                <a:spcPct val="0"/>
              </a:spcBef>
              <a:spcAft>
                <a:spcPts val="600"/>
              </a:spcAft>
            </a:pPr>
            <a:r>
              <a:rPr lang="en-US" sz="4300" dirty="0">
                <a:solidFill>
                  <a:schemeClr val="tx2"/>
                </a:solidFill>
                <a:latin typeface="+mj-lt"/>
                <a:ea typeface="+mj-ea"/>
                <a:cs typeface="+mj-cs"/>
              </a:rPr>
              <a:t>Hebrews 11:8-19</a:t>
            </a:r>
          </a:p>
          <a:p>
            <a:pPr algn="ctr">
              <a:spcBef>
                <a:spcPct val="0"/>
              </a:spcBef>
              <a:spcAft>
                <a:spcPts val="600"/>
              </a:spcAft>
            </a:pPr>
            <a:endParaRPr lang="en-US" sz="4300" b="0" i="0" kern="1200" dirty="0">
              <a:solidFill>
                <a:schemeClr val="tx2"/>
              </a:solidFill>
              <a:latin typeface="+mj-lt"/>
              <a:ea typeface="+mj-ea"/>
              <a:cs typeface="+mj-cs"/>
            </a:endParaRPr>
          </a:p>
          <a:p>
            <a:pPr algn="ctr">
              <a:spcBef>
                <a:spcPct val="0"/>
              </a:spcBef>
              <a:spcAft>
                <a:spcPts val="600"/>
              </a:spcAft>
            </a:pPr>
            <a:r>
              <a:rPr lang="en-US" sz="3800" dirty="0">
                <a:solidFill>
                  <a:schemeClr val="tx2"/>
                </a:solidFill>
                <a:latin typeface="+mj-lt"/>
                <a:ea typeface="+mj-ea"/>
                <a:cs typeface="+mj-cs"/>
              </a:rPr>
              <a:t>November 17, 2024</a:t>
            </a:r>
            <a:endParaRPr lang="en-US" sz="3800" b="0" i="0" kern="1200" dirty="0">
              <a:solidFill>
                <a:schemeClr val="tx2"/>
              </a:solidFill>
              <a:latin typeface="+mj-lt"/>
              <a:ea typeface="+mj-ea"/>
              <a:cs typeface="+mj-cs"/>
            </a:endParaRPr>
          </a:p>
        </p:txBody>
      </p:sp>
      <p:pic>
        <p:nvPicPr>
          <p:cNvPr id="3" name="Picture 2" descr="A logo of a bible&#10;&#10;Description automatically generated">
            <a:extLst>
              <a:ext uri="{FF2B5EF4-FFF2-40B4-BE49-F238E27FC236}">
                <a16:creationId xmlns:a16="http://schemas.microsoft.com/office/drawing/2014/main" id="{A772DDEC-93A3-147D-46D4-38D1C2D6E53B}"/>
              </a:ext>
            </a:extLst>
          </p:cNvPr>
          <p:cNvPicPr>
            <a:picLocks noChangeAspect="1"/>
          </p:cNvPicPr>
          <p:nvPr/>
        </p:nvPicPr>
        <p:blipFill>
          <a:blip r:embed="rId2"/>
          <a:stretch>
            <a:fillRect/>
          </a:stretch>
        </p:blipFill>
        <p:spPr>
          <a:xfrm>
            <a:off x="1288930" y="0"/>
            <a:ext cx="4807070" cy="6858000"/>
          </a:xfrm>
          <a:prstGeom prst="rect">
            <a:avLst/>
          </a:prstGeom>
        </p:spPr>
      </p:pic>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13A8C-9423-93B1-64EC-A7AA7834434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01BEE7B-3C33-5A4F-19F1-C2398A3E8DAB}"/>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Legacy of Faith</a:t>
            </a:r>
          </a:p>
        </p:txBody>
      </p:sp>
      <p:sp>
        <p:nvSpPr>
          <p:cNvPr id="2" name="TextBox 1">
            <a:extLst>
              <a:ext uri="{FF2B5EF4-FFF2-40B4-BE49-F238E27FC236}">
                <a16:creationId xmlns:a16="http://schemas.microsoft.com/office/drawing/2014/main" id="{ED6095E4-3AF0-D84B-D278-DBD811FEC949}"/>
              </a:ext>
            </a:extLst>
          </p:cNvPr>
          <p:cNvSpPr txBox="1"/>
          <p:nvPr/>
        </p:nvSpPr>
        <p:spPr>
          <a:xfrm>
            <a:off x="300682" y="852384"/>
            <a:ext cx="11590636" cy="2062103"/>
          </a:xfrm>
          <a:prstGeom prst="rect">
            <a:avLst/>
          </a:prstGeom>
          <a:noFill/>
        </p:spPr>
        <p:txBody>
          <a:bodyPr wrap="square" rtlCol="0">
            <a:spAutoFit/>
          </a:bodyPr>
          <a:lstStyle/>
          <a:p>
            <a:pPr marL="857250" marR="0" indent="-857250" algn="just">
              <a:spcBef>
                <a:spcPts val="0"/>
              </a:spcBef>
              <a:spcAft>
                <a:spcPts val="0"/>
              </a:spcAft>
              <a:buAutoNum type="romanUcPeriod"/>
            </a:pPr>
            <a:r>
              <a:rPr lang="en-US" sz="3200" b="1" kern="100" dirty="0">
                <a:effectLst/>
                <a:latin typeface="Arial" panose="020B0604020202020204" pitchFamily="34" charset="0"/>
                <a:ea typeface="Calibri" panose="020F0502020204030204" pitchFamily="34" charset="0"/>
                <a:cs typeface="Arial" panose="020B0604020202020204" pitchFamily="34" charset="0"/>
              </a:rPr>
              <a:t>Abraham had a willing faith (11:8)</a:t>
            </a:r>
          </a:p>
          <a:p>
            <a:pPr marL="857250" marR="0" indent="-857250" algn="just">
              <a:spcBef>
                <a:spcPts val="0"/>
              </a:spcBef>
              <a:spcAft>
                <a:spcPts val="0"/>
              </a:spcAft>
              <a:buAutoNum type="romanUcPeriod"/>
            </a:pPr>
            <a:r>
              <a:rPr lang="en-US" sz="3200" b="1" kern="100" dirty="0">
                <a:latin typeface="Arial" panose="020B0604020202020204" pitchFamily="34" charset="0"/>
                <a:ea typeface="Calibri" panose="020F0502020204030204" pitchFamily="34" charset="0"/>
                <a:cs typeface="Arial" panose="020B0604020202020204" pitchFamily="34" charset="0"/>
              </a:rPr>
              <a:t>Abraham had a waiting faith (11:9-16)</a:t>
            </a:r>
          </a:p>
          <a:p>
            <a:pPr marL="857250" marR="0" indent="-857250" algn="just">
              <a:spcBef>
                <a:spcPts val="0"/>
              </a:spcBef>
              <a:spcAft>
                <a:spcPts val="0"/>
              </a:spcAft>
              <a:buAutoNum type="romanUcPeriod"/>
            </a:pPr>
            <a:r>
              <a:rPr lang="en-US" sz="3200" b="1" kern="100" dirty="0">
                <a:effectLst/>
                <a:latin typeface="Arial" panose="020B0604020202020204" pitchFamily="34" charset="0"/>
                <a:ea typeface="Calibri" panose="020F0502020204030204" pitchFamily="34" charset="0"/>
                <a:cs typeface="Arial" panose="020B0604020202020204" pitchFamily="34" charset="0"/>
              </a:rPr>
              <a:t>Abraham had a watching faith (11:17-19)</a:t>
            </a:r>
          </a:p>
          <a:p>
            <a:pPr marR="0" algn="just">
              <a:spcBef>
                <a:spcPts val="0"/>
              </a:spcBef>
              <a:spcAft>
                <a:spcPts val="0"/>
              </a:spcAft>
            </a:pPr>
            <a:endParaRPr lang="en-US" sz="32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531EA3A5-592C-3060-F5F8-B463122C0371}"/>
              </a:ext>
            </a:extLst>
          </p:cNvPr>
          <p:cNvSpPr txBox="1"/>
          <p:nvPr/>
        </p:nvSpPr>
        <p:spPr>
          <a:xfrm>
            <a:off x="1188720" y="2398910"/>
            <a:ext cx="10616184" cy="2523768"/>
          </a:xfrm>
          <a:prstGeom prst="rect">
            <a:avLst/>
          </a:prstGeom>
          <a:noFill/>
        </p:spPr>
        <p:txBody>
          <a:bodyPr wrap="square" rtlCol="0">
            <a:spAutoFit/>
          </a:bodyPr>
          <a:lstStyle/>
          <a:p>
            <a:pPr algn="just"/>
            <a:r>
              <a:rPr lang="en-US" sz="2800" i="1" dirty="0">
                <a:latin typeface="Calibri" panose="020F0502020204030204" pitchFamily="34" charset="0"/>
                <a:ea typeface="Calibri" panose="020F0502020204030204" pitchFamily="34" charset="0"/>
                <a:cs typeface="Calibri" panose="020F0502020204030204" pitchFamily="34" charset="0"/>
              </a:rPr>
              <a:t>17 By faith Abraham, when he was tested, offered up Isaac, and he who had received the promises was offering up his only begotten son; 18 it was he to whom it was said, "IN ISAAC YOUR DESCENDANTS SHALL BE CALLED." 19 He considered that God is able to raise people even from the dead, from which he also received him back as a type. </a:t>
            </a:r>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06970120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250"/>
                                        <p:tgtEl>
                                          <p:spTgt spid="2">
                                            <p:txEl>
                                              <p:pRg st="2" end="2"/>
                                            </p:txEl>
                                          </p:spTgt>
                                        </p:tgtEl>
                                      </p:cBhvr>
                                    </p:animEffect>
                                  </p:childTnLst>
                                </p:cTn>
                              </p:par>
                            </p:childTnLst>
                          </p:cTn>
                        </p:par>
                        <p:par>
                          <p:cTn id="8" fill="hold">
                            <p:stCondLst>
                              <p:cond delay="2250"/>
                            </p:stCondLst>
                            <p:childTnLst>
                              <p:par>
                                <p:cTn id="9" presetID="10" presetClass="entr" presetSubtype="0" fill="hold" grpId="0"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Genesis 22:2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046988"/>
          </a:xfrm>
          <a:prstGeom prst="rect">
            <a:avLst/>
          </a:prstGeom>
          <a:noFill/>
        </p:spPr>
        <p:txBody>
          <a:bodyPr wrap="square" rtlCol="0">
            <a:spAutoFit/>
          </a:bodyPr>
          <a:lstStyle/>
          <a:p>
            <a:pPr algn="just"/>
            <a:r>
              <a:rPr lang="en-US" sz="4800" i="1" kern="100" dirty="0">
                <a:effectLst/>
                <a:latin typeface="Calibri" panose="020F0502020204030204" pitchFamily="34" charset="0"/>
                <a:ea typeface="Calibri" panose="020F0502020204030204" pitchFamily="34" charset="0"/>
                <a:cs typeface="Arial" panose="020B0604020202020204" pitchFamily="34" charset="0"/>
              </a:rPr>
              <a:t>Take now your son, only son, whom you love, Isaac, and go to the land of Moriah, and offer him there as a burnt offering on one </a:t>
            </a:r>
            <a:r>
              <a:rPr lang="en-US" sz="4800" i="1" kern="100" dirty="0">
                <a:latin typeface="Calibri" panose="020F0502020204030204" pitchFamily="34" charset="0"/>
                <a:ea typeface="Calibri" panose="020F0502020204030204" pitchFamily="34" charset="0"/>
                <a:cs typeface="Arial" panose="020B0604020202020204" pitchFamily="34" charset="0"/>
              </a:rPr>
              <a:t>of </a:t>
            </a:r>
            <a:r>
              <a:rPr lang="en-US" sz="4800" i="1" kern="100" dirty="0" err="1">
                <a:latin typeface="Calibri" panose="020F0502020204030204" pitchFamily="34" charset="0"/>
                <a:ea typeface="Calibri" panose="020F0502020204030204" pitchFamily="34" charset="0"/>
                <a:cs typeface="Arial" panose="020B0604020202020204" pitchFamily="34" charset="0"/>
              </a:rPr>
              <a:t>theyour</a:t>
            </a:r>
            <a:r>
              <a:rPr lang="en-US" sz="4800" i="1" kern="100" dirty="0">
                <a:latin typeface="Calibri" panose="020F0502020204030204" pitchFamily="34" charset="0"/>
                <a:ea typeface="Calibri" panose="020F0502020204030204" pitchFamily="34" charset="0"/>
                <a:cs typeface="Arial" panose="020B0604020202020204" pitchFamily="34" charset="0"/>
              </a:rPr>
              <a:t> </a:t>
            </a:r>
            <a:r>
              <a:rPr lang="en-US" sz="4800" i="1" kern="100" dirty="0">
                <a:effectLst/>
                <a:latin typeface="Calibri" panose="020F0502020204030204" pitchFamily="34" charset="0"/>
                <a:ea typeface="Calibri" panose="020F0502020204030204" pitchFamily="34" charset="0"/>
                <a:cs typeface="Arial" panose="020B0604020202020204" pitchFamily="34" charset="0"/>
              </a:rPr>
              <a:t>mountains of which I will tell you.</a:t>
            </a:r>
            <a:endParaRPr lang="en-US" sz="48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399719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Genesis 22:11-12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77875"/>
          </a:xfrm>
          <a:prstGeom prst="rect">
            <a:avLst/>
          </a:prstGeom>
          <a:noFill/>
        </p:spPr>
        <p:txBody>
          <a:bodyPr wrap="square" rtlCol="0">
            <a:spAutoFit/>
          </a:bodyPr>
          <a:lstStyle/>
          <a:p>
            <a:pPr marL="0" marR="0" algn="just">
              <a:spcBef>
                <a:spcPts val="0"/>
              </a:spcBef>
              <a:spcAft>
                <a:spcPts val="0"/>
              </a:spcAft>
            </a:pPr>
            <a:r>
              <a:rPr lang="en-US" sz="4400" i="1" kern="100" dirty="0">
                <a:effectLst/>
                <a:latin typeface="Calibri" panose="020F0502020204030204" pitchFamily="34" charset="0"/>
                <a:ea typeface="Calibri" panose="020F0502020204030204" pitchFamily="34" charset="0"/>
                <a:cs typeface="Arial" panose="020B0604020202020204" pitchFamily="34" charset="0"/>
              </a:rPr>
              <a:t>"Abraham, Abraham!" And he said, "Here I am." 12 He said, "Do not stretch out your hand against the lad, and do nothing to him; for now I know that you fear God, since you have not withheld your son, your only son, from Me." </a:t>
            </a:r>
            <a:endParaRPr lang="en-US" sz="4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4392958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2523D-9FBE-B4EA-0DCD-C9A95F3F874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2B85199-83D7-A027-53CB-85FE0C119E4B}"/>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Legacy of Faith</a:t>
            </a:r>
          </a:p>
        </p:txBody>
      </p:sp>
      <p:sp>
        <p:nvSpPr>
          <p:cNvPr id="2" name="TextBox 1">
            <a:extLst>
              <a:ext uri="{FF2B5EF4-FFF2-40B4-BE49-F238E27FC236}">
                <a16:creationId xmlns:a16="http://schemas.microsoft.com/office/drawing/2014/main" id="{5724294C-DE37-CE24-0E08-E0BE2CFCFDAD}"/>
              </a:ext>
            </a:extLst>
          </p:cNvPr>
          <p:cNvSpPr txBox="1"/>
          <p:nvPr/>
        </p:nvSpPr>
        <p:spPr>
          <a:xfrm>
            <a:off x="300682" y="852384"/>
            <a:ext cx="11590636" cy="2062103"/>
          </a:xfrm>
          <a:prstGeom prst="rect">
            <a:avLst/>
          </a:prstGeom>
          <a:noFill/>
        </p:spPr>
        <p:txBody>
          <a:bodyPr wrap="square" rtlCol="0">
            <a:spAutoFit/>
          </a:bodyPr>
          <a:lstStyle/>
          <a:p>
            <a:pPr marL="857250" marR="0" indent="-857250" algn="just">
              <a:spcBef>
                <a:spcPts val="0"/>
              </a:spcBef>
              <a:spcAft>
                <a:spcPts val="0"/>
              </a:spcAft>
              <a:buAutoNum type="romanUcPeriod"/>
            </a:pPr>
            <a:r>
              <a:rPr lang="en-US" sz="3200" b="1" kern="100" dirty="0">
                <a:effectLst/>
                <a:latin typeface="Arial" panose="020B0604020202020204" pitchFamily="34" charset="0"/>
                <a:ea typeface="Calibri" panose="020F0502020204030204" pitchFamily="34" charset="0"/>
                <a:cs typeface="Arial" panose="020B0604020202020204" pitchFamily="34" charset="0"/>
              </a:rPr>
              <a:t>Abraham had a willing faith (11:8)</a:t>
            </a:r>
          </a:p>
          <a:p>
            <a:pPr marL="857250" marR="0" indent="-857250" algn="just">
              <a:spcBef>
                <a:spcPts val="0"/>
              </a:spcBef>
              <a:spcAft>
                <a:spcPts val="0"/>
              </a:spcAft>
              <a:buAutoNum type="romanUcPeriod"/>
            </a:pPr>
            <a:r>
              <a:rPr lang="en-US" sz="3200" b="1" kern="100" dirty="0">
                <a:latin typeface="Arial" panose="020B0604020202020204" pitchFamily="34" charset="0"/>
                <a:ea typeface="Calibri" panose="020F0502020204030204" pitchFamily="34" charset="0"/>
                <a:cs typeface="Arial" panose="020B0604020202020204" pitchFamily="34" charset="0"/>
              </a:rPr>
              <a:t>Abraham had a waiting faith (11:9-16)</a:t>
            </a:r>
          </a:p>
          <a:p>
            <a:pPr marL="857250" marR="0" indent="-857250" algn="just">
              <a:spcBef>
                <a:spcPts val="0"/>
              </a:spcBef>
              <a:spcAft>
                <a:spcPts val="0"/>
              </a:spcAft>
              <a:buAutoNum type="romanUcPeriod"/>
            </a:pPr>
            <a:r>
              <a:rPr lang="en-US" sz="3200" b="1" kern="100" dirty="0">
                <a:effectLst/>
                <a:latin typeface="Arial" panose="020B0604020202020204" pitchFamily="34" charset="0"/>
                <a:ea typeface="Calibri" panose="020F0502020204030204" pitchFamily="34" charset="0"/>
                <a:cs typeface="Arial" panose="020B0604020202020204" pitchFamily="34" charset="0"/>
              </a:rPr>
              <a:t>Abraham had a watching faith (11:17-19)</a:t>
            </a:r>
          </a:p>
          <a:p>
            <a:pPr marR="0" algn="just">
              <a:spcBef>
                <a:spcPts val="0"/>
              </a:spcBef>
              <a:spcAft>
                <a:spcPts val="0"/>
              </a:spcAft>
            </a:pPr>
            <a:endParaRPr lang="en-US" sz="32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ECEB8944-5ED9-CAB8-3BA3-7237790CFCD1}"/>
              </a:ext>
            </a:extLst>
          </p:cNvPr>
          <p:cNvSpPr txBox="1"/>
          <p:nvPr/>
        </p:nvSpPr>
        <p:spPr>
          <a:xfrm>
            <a:off x="1188720" y="2398910"/>
            <a:ext cx="10616184" cy="3323987"/>
          </a:xfrm>
          <a:prstGeom prst="rect">
            <a:avLst/>
          </a:prstGeom>
          <a:noFill/>
        </p:spPr>
        <p:txBody>
          <a:bodyPr wrap="square" rtlCol="0">
            <a:spAutoFit/>
          </a:bodyPr>
          <a:lstStyle/>
          <a:p>
            <a:pPr algn="just"/>
            <a:r>
              <a:rPr lang="en-US" sz="3200" i="1" dirty="0">
                <a:latin typeface="Calibri" panose="020F0502020204030204" pitchFamily="34" charset="0"/>
                <a:ea typeface="Calibri" panose="020F0502020204030204" pitchFamily="34" charset="0"/>
                <a:cs typeface="Calibri" panose="020F0502020204030204" pitchFamily="34" charset="0"/>
              </a:rPr>
              <a:t>17 By faith Abraham, when he was tested, offered up Isaac, and he who had received the promises was offering up his only begotten son; 18 it was he to whom it was said, "IN ISAAC YOUR DESCENDANTS SHALL BE CALLED." 19 He considered that God is able to raise people even from the dead, from which he also received him back as a type. </a:t>
            </a:r>
            <a:endParaRPr lang="en-US" sz="32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99854289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3608A"/>
        </a:solidFill>
        <a:effectLst/>
      </p:bgPr>
    </p:bg>
    <p:spTree>
      <p:nvGrpSpPr>
        <p:cNvPr id="1" name="">
          <a:extLst>
            <a:ext uri="{FF2B5EF4-FFF2-40B4-BE49-F238E27FC236}">
              <a16:creationId xmlns:a16="http://schemas.microsoft.com/office/drawing/2014/main" id="{3114CCBB-F89C-A108-0E5F-3306C53F779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CCA06E9-6B34-8E77-518E-77F7CBBF5E91}"/>
              </a:ext>
            </a:extLst>
          </p:cNvPr>
          <p:cNvSpPr txBox="1"/>
          <p:nvPr/>
        </p:nvSpPr>
        <p:spPr>
          <a:xfrm>
            <a:off x="5315880" y="1447800"/>
            <a:ext cx="6656379" cy="3329581"/>
          </a:xfrm>
          <a:prstGeom prst="rect">
            <a:avLst/>
          </a:prstGeom>
        </p:spPr>
        <p:txBody>
          <a:bodyPr vert="horz" lIns="91440" tIns="45720" rIns="91440" bIns="45720" rtlCol="0" anchor="b">
            <a:normAutofit fontScale="70000" lnSpcReduction="20000"/>
          </a:bodyPr>
          <a:lstStyle/>
          <a:p>
            <a:pPr algn="ctr">
              <a:spcBef>
                <a:spcPct val="0"/>
              </a:spcBef>
              <a:spcAft>
                <a:spcPts val="600"/>
              </a:spcAft>
            </a:pPr>
            <a:r>
              <a:rPr lang="en-US" sz="7700" b="0" i="0" kern="1200" dirty="0">
                <a:solidFill>
                  <a:schemeClr val="tx2"/>
                </a:solidFill>
                <a:latin typeface="+mj-lt"/>
                <a:ea typeface="+mj-ea"/>
                <a:cs typeface="+mj-cs"/>
              </a:rPr>
              <a:t>Legacy</a:t>
            </a:r>
          </a:p>
          <a:p>
            <a:pPr algn="ctr">
              <a:spcBef>
                <a:spcPct val="0"/>
              </a:spcBef>
              <a:spcAft>
                <a:spcPts val="600"/>
              </a:spcAft>
            </a:pPr>
            <a:r>
              <a:rPr lang="en-US" sz="7700" b="0" i="0" kern="1200" dirty="0">
                <a:solidFill>
                  <a:schemeClr val="tx2"/>
                </a:solidFill>
                <a:latin typeface="+mj-lt"/>
                <a:ea typeface="+mj-ea"/>
                <a:cs typeface="+mj-cs"/>
              </a:rPr>
              <a:t>of Faith</a:t>
            </a:r>
            <a:endParaRPr lang="en-US" sz="7700" dirty="0">
              <a:solidFill>
                <a:schemeClr val="tx2"/>
              </a:solidFill>
              <a:latin typeface="+mj-lt"/>
              <a:ea typeface="+mj-ea"/>
              <a:cs typeface="+mj-cs"/>
            </a:endParaRPr>
          </a:p>
          <a:p>
            <a:pPr algn="ctr">
              <a:spcBef>
                <a:spcPct val="0"/>
              </a:spcBef>
              <a:spcAft>
                <a:spcPts val="600"/>
              </a:spcAft>
            </a:pPr>
            <a:endParaRPr lang="en-US" sz="5000" b="0" i="0" kern="1200" dirty="0">
              <a:solidFill>
                <a:schemeClr val="tx2"/>
              </a:solidFill>
              <a:latin typeface="+mj-lt"/>
              <a:ea typeface="+mj-ea"/>
              <a:cs typeface="+mj-cs"/>
            </a:endParaRPr>
          </a:p>
          <a:p>
            <a:pPr algn="ctr">
              <a:spcBef>
                <a:spcPct val="0"/>
              </a:spcBef>
              <a:spcAft>
                <a:spcPts val="600"/>
              </a:spcAft>
            </a:pPr>
            <a:r>
              <a:rPr lang="en-US" sz="4300" dirty="0">
                <a:solidFill>
                  <a:schemeClr val="tx2"/>
                </a:solidFill>
                <a:latin typeface="+mj-lt"/>
                <a:ea typeface="+mj-ea"/>
                <a:cs typeface="+mj-cs"/>
              </a:rPr>
              <a:t>Hebrews 11:8-19</a:t>
            </a:r>
          </a:p>
          <a:p>
            <a:pPr algn="ctr">
              <a:spcBef>
                <a:spcPct val="0"/>
              </a:spcBef>
              <a:spcAft>
                <a:spcPts val="600"/>
              </a:spcAft>
            </a:pPr>
            <a:endParaRPr lang="en-US" sz="4300" b="0" i="0" kern="1200" dirty="0">
              <a:solidFill>
                <a:schemeClr val="tx2"/>
              </a:solidFill>
              <a:latin typeface="+mj-lt"/>
              <a:ea typeface="+mj-ea"/>
              <a:cs typeface="+mj-cs"/>
            </a:endParaRPr>
          </a:p>
          <a:p>
            <a:pPr algn="ctr">
              <a:spcBef>
                <a:spcPct val="0"/>
              </a:spcBef>
              <a:spcAft>
                <a:spcPts val="600"/>
              </a:spcAft>
            </a:pPr>
            <a:r>
              <a:rPr lang="en-US" sz="3800" dirty="0">
                <a:solidFill>
                  <a:schemeClr val="tx2"/>
                </a:solidFill>
                <a:latin typeface="+mj-lt"/>
                <a:ea typeface="+mj-ea"/>
                <a:cs typeface="+mj-cs"/>
              </a:rPr>
              <a:t>November 17, 2024</a:t>
            </a:r>
            <a:endParaRPr lang="en-US" sz="3800" b="0" i="0" kern="1200" dirty="0">
              <a:solidFill>
                <a:schemeClr val="tx2"/>
              </a:solidFill>
              <a:latin typeface="+mj-lt"/>
              <a:ea typeface="+mj-ea"/>
              <a:cs typeface="+mj-cs"/>
            </a:endParaRPr>
          </a:p>
        </p:txBody>
      </p:sp>
      <p:pic>
        <p:nvPicPr>
          <p:cNvPr id="3" name="Picture 2" descr="A logo of a bible&#10;&#10;Description automatically generated">
            <a:extLst>
              <a:ext uri="{FF2B5EF4-FFF2-40B4-BE49-F238E27FC236}">
                <a16:creationId xmlns:a16="http://schemas.microsoft.com/office/drawing/2014/main" id="{F46D55C2-1A5D-5D5E-CA4A-2704BB884644}"/>
              </a:ext>
            </a:extLst>
          </p:cNvPr>
          <p:cNvPicPr>
            <a:picLocks noChangeAspect="1"/>
          </p:cNvPicPr>
          <p:nvPr/>
        </p:nvPicPr>
        <p:blipFill>
          <a:blip r:embed="rId2"/>
          <a:stretch>
            <a:fillRect/>
          </a:stretch>
        </p:blipFill>
        <p:spPr>
          <a:xfrm>
            <a:off x="1288930" y="0"/>
            <a:ext cx="4807070" cy="6858000"/>
          </a:xfrm>
          <a:prstGeom prst="rect">
            <a:avLst/>
          </a:prstGeom>
        </p:spPr>
      </p:pic>
    </p:spTree>
    <p:extLst>
      <p:ext uri="{BB962C8B-B14F-4D97-AF65-F5344CB8AC3E}">
        <p14:creationId xmlns:p14="http://schemas.microsoft.com/office/powerpoint/2010/main" val="170818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39F40-71A4-BFD6-8454-95C28FF2EBD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2F82BB6-B0D7-DB0A-1107-9BB189475CA9}"/>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Hebrews 11:1-3; 6</a:t>
            </a:r>
          </a:p>
        </p:txBody>
      </p:sp>
      <p:sp>
        <p:nvSpPr>
          <p:cNvPr id="2" name="TextBox 1">
            <a:extLst>
              <a:ext uri="{FF2B5EF4-FFF2-40B4-BE49-F238E27FC236}">
                <a16:creationId xmlns:a16="http://schemas.microsoft.com/office/drawing/2014/main" id="{048E6DB7-3244-0B41-9A4C-AEEB6E604AF6}"/>
              </a:ext>
            </a:extLst>
          </p:cNvPr>
          <p:cNvSpPr txBox="1"/>
          <p:nvPr/>
        </p:nvSpPr>
        <p:spPr>
          <a:xfrm>
            <a:off x="300682" y="852384"/>
            <a:ext cx="11590636" cy="7048083"/>
          </a:xfrm>
          <a:prstGeom prst="rect">
            <a:avLst/>
          </a:prstGeom>
          <a:noFill/>
        </p:spPr>
        <p:txBody>
          <a:bodyPr wrap="square" rtlCol="0">
            <a:spAutoFit/>
          </a:bodyPr>
          <a:lstStyle/>
          <a:p>
            <a:pPr marL="0" marR="0" algn="just"/>
            <a:r>
              <a:rPr lang="en-US" sz="3200" i="1" kern="100" dirty="0">
                <a:effectLst/>
                <a:latin typeface="Calibri" panose="020F0502020204030204" pitchFamily="34" charset="0"/>
                <a:ea typeface="Calibri" panose="020F0502020204030204" pitchFamily="34" charset="0"/>
                <a:cs typeface="Arial" panose="020B0604020202020204" pitchFamily="34" charset="0"/>
              </a:rPr>
              <a:t>1 Now faith is the assurance of things hoped for, the conviction of things not seen. 2 For by it the men of old gained approval. 3 By faith we understand that the worlds were prepared by the word of God, so that what is seen was not made out of things which are visible. </a:t>
            </a:r>
          </a:p>
          <a:p>
            <a:pPr marL="0" marR="0" algn="just"/>
            <a:endParaRPr lang="en-US" sz="3200" i="1" kern="100" dirty="0">
              <a:latin typeface="Calibri" panose="020F0502020204030204" pitchFamily="34" charset="0"/>
              <a:ea typeface="Calibri" panose="020F0502020204030204" pitchFamily="34" charset="0"/>
              <a:cs typeface="Arial" panose="020B0604020202020204" pitchFamily="34" charset="0"/>
            </a:endParaRPr>
          </a:p>
          <a:p>
            <a:pPr algn="just"/>
            <a:r>
              <a:rPr lang="en-US" sz="3200" i="1" kern="100" dirty="0">
                <a:effectLst/>
                <a:latin typeface="Calibri" panose="020F0502020204030204" pitchFamily="34" charset="0"/>
                <a:ea typeface="Calibri" panose="020F0502020204030204" pitchFamily="34" charset="0"/>
                <a:cs typeface="Arial" panose="020B0604020202020204" pitchFamily="34" charset="0"/>
              </a:rPr>
              <a:t>6 And without faith it is impossible to please Him, for he who comes to God must believe that He is and that He is a rewarder of those who seek Him. </a:t>
            </a:r>
          </a:p>
          <a:p>
            <a:pPr algn="just"/>
            <a:endParaRPr lang="en-US" sz="3600" i="1" kern="100" dirty="0">
              <a:latin typeface="Calibri" panose="020F0502020204030204" pitchFamily="34" charset="0"/>
              <a:ea typeface="Calibri" panose="020F0502020204030204" pitchFamily="34" charset="0"/>
              <a:cs typeface="Arial" panose="020B0604020202020204" pitchFamily="34" charset="0"/>
            </a:endParaRPr>
          </a:p>
          <a:p>
            <a:pPr algn="ctr"/>
            <a:r>
              <a:rPr lang="en-US" sz="4400" b="1" kern="100" dirty="0">
                <a:effectLst/>
                <a:latin typeface="Calibri" panose="020F0502020204030204" pitchFamily="34" charset="0"/>
                <a:ea typeface="Calibri" panose="020F0502020204030204" pitchFamily="34" charset="0"/>
                <a:cs typeface="Arial" panose="020B0604020202020204" pitchFamily="34" charset="0"/>
              </a:rPr>
              <a:t>All believers are called and expected</a:t>
            </a:r>
          </a:p>
          <a:p>
            <a:pPr algn="ctr"/>
            <a:r>
              <a:rPr lang="en-US" sz="4400" b="1" kern="100" dirty="0">
                <a:effectLst/>
                <a:latin typeface="Calibri" panose="020F0502020204030204" pitchFamily="34" charset="0"/>
                <a:ea typeface="Calibri" panose="020F0502020204030204" pitchFamily="34" charset="0"/>
                <a:cs typeface="Arial" panose="020B0604020202020204" pitchFamily="34" charset="0"/>
              </a:rPr>
              <a:t>to live the life of faith.</a:t>
            </a:r>
            <a:r>
              <a:rPr lang="en-US" sz="4400" kern="100" dirty="0">
                <a:effectLst/>
                <a:latin typeface="Calibri" panose="020F0502020204030204" pitchFamily="34" charset="0"/>
                <a:ea typeface="Calibri" panose="020F0502020204030204" pitchFamily="34" charset="0"/>
                <a:cs typeface="Arial" panose="020B0604020202020204" pitchFamily="34" charset="0"/>
              </a:rPr>
              <a:t>  </a:t>
            </a:r>
          </a:p>
          <a:p>
            <a:pPr algn="just"/>
            <a:endParaRPr lang="en-US" sz="36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endParaRPr lang="en-US" sz="36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1752457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25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2250"/>
                                        <p:tgtEl>
                                          <p:spTgt spid="2">
                                            <p:txEl>
                                              <p:pRg st="4" end="4"/>
                                            </p:txEl>
                                          </p:spTgt>
                                        </p:tgtEl>
                                      </p:cBhvr>
                                    </p:animEffect>
                                  </p:childTnLst>
                                </p:cTn>
                              </p:par>
                            </p:childTnLst>
                          </p:cTn>
                        </p:par>
                        <p:par>
                          <p:cTn id="8" fill="hold">
                            <p:stCondLst>
                              <p:cond delay="17500"/>
                            </p:stCondLst>
                            <p:childTnLst>
                              <p:par>
                                <p:cTn id="9" presetID="10" presetClass="entr" presetSubtype="0" fill="hold" nodeType="afterEffect">
                                  <p:stCondLst>
                                    <p:cond delay="15250"/>
                                  </p:stCondLst>
                                  <p:childTnLst>
                                    <p:set>
                                      <p:cBhvr>
                                        <p:cTn id="10" dur="1" fill="hold">
                                          <p:stCondLst>
                                            <p:cond delay="0"/>
                                          </p:stCondLst>
                                        </p:cTn>
                                        <p:tgtEl>
                                          <p:spTgt spid="2">
                                            <p:txEl>
                                              <p:pRg st="5" end="5"/>
                                            </p:txEl>
                                          </p:spTgt>
                                        </p:tgtEl>
                                        <p:attrNameLst>
                                          <p:attrName>style.visibility</p:attrName>
                                        </p:attrNameLst>
                                      </p:cBhvr>
                                      <p:to>
                                        <p:strVal val="visible"/>
                                      </p:to>
                                    </p:set>
                                    <p:animEffect transition="in" filter="fade">
                                      <p:cBhvr>
                                        <p:cTn id="11" dur="225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ABC’s of Faith</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99272"/>
            <a:ext cx="11590636" cy="2123658"/>
          </a:xfrm>
          <a:prstGeom prst="rect">
            <a:avLst/>
          </a:prstGeom>
          <a:noFill/>
        </p:spPr>
        <p:txBody>
          <a:bodyPr wrap="square" rtlCol="0">
            <a:spAutoFit/>
          </a:bodyPr>
          <a:lstStyle/>
          <a:p>
            <a:pPr marL="0" marR="0" algn="just">
              <a:spcBef>
                <a:spcPts val="0"/>
              </a:spcBef>
              <a:spcAft>
                <a:spcPts val="0"/>
              </a:spcAft>
            </a:pPr>
            <a:r>
              <a:rPr lang="en-US" sz="4400" kern="100" dirty="0">
                <a:effectLst/>
                <a:latin typeface="Arial" panose="020B0604020202020204" pitchFamily="34" charset="0"/>
                <a:ea typeface="Calibri" panose="020F0502020204030204" pitchFamily="34" charset="0"/>
                <a:cs typeface="Arial" panose="020B0604020202020204" pitchFamily="34" charset="0"/>
              </a:rPr>
              <a:t>A – acknowledge what God has said (head)</a:t>
            </a:r>
          </a:p>
          <a:p>
            <a:pPr marL="0" marR="0" algn="just">
              <a:spcBef>
                <a:spcPts val="0"/>
              </a:spcBef>
              <a:spcAft>
                <a:spcPts val="0"/>
              </a:spcAft>
            </a:pPr>
            <a:r>
              <a:rPr lang="en-US" sz="4400" kern="100" dirty="0">
                <a:latin typeface="Arial" panose="020B0604020202020204" pitchFamily="34" charset="0"/>
                <a:ea typeface="Calibri" panose="020F0502020204030204" pitchFamily="34" charset="0"/>
                <a:cs typeface="Arial" panose="020B0604020202020204" pitchFamily="34" charset="0"/>
              </a:rPr>
              <a:t>B – believe what God has said (heart)</a:t>
            </a:r>
          </a:p>
          <a:p>
            <a:pPr marL="0" marR="0" algn="just">
              <a:spcBef>
                <a:spcPts val="0"/>
              </a:spcBef>
              <a:spcAft>
                <a:spcPts val="0"/>
              </a:spcAft>
            </a:pPr>
            <a:r>
              <a:rPr lang="en-US" sz="4400" kern="100" dirty="0">
                <a:effectLst/>
                <a:latin typeface="Arial" panose="020B0604020202020204" pitchFamily="34" charset="0"/>
                <a:ea typeface="Calibri" panose="020F0502020204030204" pitchFamily="34" charset="0"/>
                <a:cs typeface="Arial" panose="020B0604020202020204" pitchFamily="34" charset="0"/>
              </a:rPr>
              <a:t>C – commit to what God has said (hands)</a:t>
            </a:r>
          </a:p>
        </p:txBody>
      </p:sp>
    </p:spTree>
    <p:extLst>
      <p:ext uri="{BB962C8B-B14F-4D97-AF65-F5344CB8AC3E}">
        <p14:creationId xmlns:p14="http://schemas.microsoft.com/office/powerpoint/2010/main" val="36319953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life of faith</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21347"/>
            <a:ext cx="11590636" cy="2585323"/>
          </a:xfrm>
          <a:prstGeom prst="rect">
            <a:avLst/>
          </a:prstGeom>
          <a:noFill/>
        </p:spPr>
        <p:txBody>
          <a:bodyPr wrap="square" rtlCol="0">
            <a:spAutoFit/>
          </a:bodyPr>
          <a:lstStyle/>
          <a:p>
            <a:pPr marL="0" marR="0" algn="ctr">
              <a:spcBef>
                <a:spcPts val="0"/>
              </a:spcBef>
              <a:spcAft>
                <a:spcPts val="0"/>
              </a:spcAft>
            </a:pPr>
            <a:r>
              <a:rPr lang="en-US" sz="5400" dirty="0">
                <a:latin typeface="Calibri" panose="020F0502020204030204" pitchFamily="34" charset="0"/>
                <a:ea typeface="Calibri" panose="020F0502020204030204" pitchFamily="34" charset="0"/>
                <a:cs typeface="Arial" panose="020B0604020202020204" pitchFamily="34" charset="0"/>
              </a:rPr>
              <a:t>T</a:t>
            </a:r>
            <a:r>
              <a:rPr lang="en-US" sz="5400" dirty="0">
                <a:effectLst/>
                <a:latin typeface="Calibri" panose="020F0502020204030204" pitchFamily="34" charset="0"/>
                <a:ea typeface="Calibri" panose="020F0502020204030204" pitchFamily="34" charset="0"/>
                <a:cs typeface="Arial" panose="020B0604020202020204" pitchFamily="34" charset="0"/>
              </a:rPr>
              <a:t>he life of faith is not defined by </a:t>
            </a:r>
          </a:p>
          <a:p>
            <a:pPr marL="0" marR="0" algn="ctr">
              <a:spcBef>
                <a:spcPts val="0"/>
              </a:spcBef>
              <a:spcAft>
                <a:spcPts val="0"/>
              </a:spcAft>
            </a:pPr>
            <a:r>
              <a:rPr lang="en-US" sz="5400" dirty="0">
                <a:effectLst/>
                <a:latin typeface="Calibri" panose="020F0502020204030204" pitchFamily="34" charset="0"/>
                <a:ea typeface="Calibri" panose="020F0502020204030204" pitchFamily="34" charset="0"/>
                <a:cs typeface="Arial" panose="020B0604020202020204" pitchFamily="34" charset="0"/>
              </a:rPr>
              <a:t>constant perfection </a:t>
            </a:r>
          </a:p>
          <a:p>
            <a:pPr marL="0" marR="0" algn="ctr">
              <a:spcBef>
                <a:spcPts val="0"/>
              </a:spcBef>
              <a:spcAft>
                <a:spcPts val="0"/>
              </a:spcAft>
            </a:pPr>
            <a:r>
              <a:rPr lang="en-US" sz="5400" dirty="0">
                <a:effectLst/>
                <a:latin typeface="Calibri" panose="020F0502020204030204" pitchFamily="34" charset="0"/>
                <a:ea typeface="Calibri" panose="020F0502020204030204" pitchFamily="34" charset="0"/>
                <a:cs typeface="Arial" panose="020B0604020202020204" pitchFamily="34" charset="0"/>
              </a:rPr>
              <a:t>but rather by consistent perseverance</a:t>
            </a:r>
            <a:endParaRPr lang="en-US" sz="5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543317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28841-E178-CB4A-5CD0-E22186EB211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E40F5F1-7D75-8564-9C98-D1DEDCFBCACB}"/>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life of faith</a:t>
            </a:r>
          </a:p>
        </p:txBody>
      </p:sp>
      <p:sp>
        <p:nvSpPr>
          <p:cNvPr id="2" name="TextBox 1">
            <a:extLst>
              <a:ext uri="{FF2B5EF4-FFF2-40B4-BE49-F238E27FC236}">
                <a16:creationId xmlns:a16="http://schemas.microsoft.com/office/drawing/2014/main" id="{7BB26060-4AC8-0F76-3986-D138F749B15A}"/>
              </a:ext>
            </a:extLst>
          </p:cNvPr>
          <p:cNvSpPr txBox="1"/>
          <p:nvPr/>
        </p:nvSpPr>
        <p:spPr>
          <a:xfrm>
            <a:off x="300682" y="1021347"/>
            <a:ext cx="11590636" cy="2428293"/>
          </a:xfrm>
          <a:prstGeom prst="rect">
            <a:avLst/>
          </a:prstGeom>
          <a:noFill/>
        </p:spPr>
        <p:txBody>
          <a:bodyPr wrap="square" rtlCol="0">
            <a:spAutoFit/>
          </a:bodyPr>
          <a:lstStyle/>
          <a:p>
            <a:pPr marL="342900" marR="0" lvl="0" indent="-342900" algn="just">
              <a:lnSpc>
                <a:spcPct val="107000"/>
              </a:lnSpc>
              <a:buFont typeface="+mj-lt"/>
              <a:buAutoNum type="romanUcPeriod"/>
            </a:pPr>
            <a:r>
              <a:rPr lang="en-US" sz="4800" kern="100" dirty="0">
                <a:effectLst/>
                <a:latin typeface="Calibri" panose="020F0502020204030204" pitchFamily="34" charset="0"/>
                <a:ea typeface="Calibri" panose="020F0502020204030204" pitchFamily="34" charset="0"/>
                <a:cs typeface="Arial" panose="020B0604020202020204" pitchFamily="34" charset="0"/>
              </a:rPr>
              <a:t>Abraham had a </a:t>
            </a:r>
            <a:r>
              <a:rPr lang="en-US" sz="4800" b="1" u="sng" kern="100" dirty="0">
                <a:effectLst/>
                <a:latin typeface="Calibri" panose="020F0502020204030204" pitchFamily="34" charset="0"/>
                <a:ea typeface="Calibri" panose="020F0502020204030204" pitchFamily="34" charset="0"/>
                <a:cs typeface="Arial" panose="020B0604020202020204" pitchFamily="34" charset="0"/>
              </a:rPr>
              <a:t>willing</a:t>
            </a:r>
            <a:r>
              <a:rPr lang="en-US" sz="4800" kern="100" dirty="0">
                <a:effectLst/>
                <a:latin typeface="Calibri" panose="020F0502020204030204" pitchFamily="34" charset="0"/>
                <a:ea typeface="Calibri" panose="020F0502020204030204" pitchFamily="34" charset="0"/>
                <a:cs typeface="Arial" panose="020B0604020202020204" pitchFamily="34" charset="0"/>
              </a:rPr>
              <a:t> faith (11:8)</a:t>
            </a:r>
          </a:p>
          <a:p>
            <a:pPr marL="342900" marR="0" lvl="0" indent="-342900" algn="just">
              <a:lnSpc>
                <a:spcPct val="107000"/>
              </a:lnSpc>
              <a:buFont typeface="+mj-lt"/>
              <a:buAutoNum type="romanUcPeriod"/>
            </a:pPr>
            <a:r>
              <a:rPr lang="en-US" sz="4800" kern="100" dirty="0">
                <a:effectLst/>
                <a:latin typeface="Calibri" panose="020F0502020204030204" pitchFamily="34" charset="0"/>
                <a:ea typeface="Calibri" panose="020F0502020204030204" pitchFamily="34" charset="0"/>
                <a:cs typeface="Arial" panose="020B0604020202020204" pitchFamily="34" charset="0"/>
              </a:rPr>
              <a:t>Abraham had a </a:t>
            </a:r>
            <a:r>
              <a:rPr lang="en-US" sz="4800" b="1" u="sng" kern="100" dirty="0">
                <a:effectLst/>
                <a:latin typeface="Calibri" panose="020F0502020204030204" pitchFamily="34" charset="0"/>
                <a:ea typeface="Calibri" panose="020F0502020204030204" pitchFamily="34" charset="0"/>
                <a:cs typeface="Arial" panose="020B0604020202020204" pitchFamily="34" charset="0"/>
              </a:rPr>
              <a:t>waiting</a:t>
            </a:r>
            <a:r>
              <a:rPr lang="en-US" sz="4800" kern="100" dirty="0">
                <a:effectLst/>
                <a:latin typeface="Calibri" panose="020F0502020204030204" pitchFamily="34" charset="0"/>
                <a:ea typeface="Calibri" panose="020F0502020204030204" pitchFamily="34" charset="0"/>
                <a:cs typeface="Arial" panose="020B0604020202020204" pitchFamily="34" charset="0"/>
              </a:rPr>
              <a:t> faith (11:9-16)</a:t>
            </a:r>
          </a:p>
          <a:p>
            <a:pPr marL="342900" marR="0" lvl="0" indent="-342900" algn="just">
              <a:lnSpc>
                <a:spcPct val="107000"/>
              </a:lnSpc>
              <a:buFont typeface="+mj-lt"/>
              <a:buAutoNum type="romanUcPeriod"/>
            </a:pPr>
            <a:r>
              <a:rPr lang="en-US" sz="4800" kern="100" dirty="0">
                <a:effectLst/>
                <a:latin typeface="Calibri" panose="020F0502020204030204" pitchFamily="34" charset="0"/>
                <a:ea typeface="Calibri" panose="020F0502020204030204" pitchFamily="34" charset="0"/>
                <a:cs typeface="Arial" panose="020B0604020202020204" pitchFamily="34" charset="0"/>
              </a:rPr>
              <a:t>Abraham had a </a:t>
            </a:r>
            <a:r>
              <a:rPr lang="en-US" sz="4800" b="1" u="sng" kern="100" dirty="0">
                <a:effectLst/>
                <a:latin typeface="Calibri" panose="020F0502020204030204" pitchFamily="34" charset="0"/>
                <a:ea typeface="Calibri" panose="020F0502020204030204" pitchFamily="34" charset="0"/>
                <a:cs typeface="Arial" panose="020B0604020202020204" pitchFamily="34" charset="0"/>
              </a:rPr>
              <a:t>watching</a:t>
            </a:r>
            <a:r>
              <a:rPr lang="en-US" sz="4800" kern="100" dirty="0">
                <a:effectLst/>
                <a:latin typeface="Calibri" panose="020F0502020204030204" pitchFamily="34" charset="0"/>
                <a:ea typeface="Calibri" panose="020F0502020204030204" pitchFamily="34" charset="0"/>
                <a:cs typeface="Arial" panose="020B0604020202020204" pitchFamily="34" charset="0"/>
              </a:rPr>
              <a:t> faith (11:17-19)</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7435300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Legacy of Faith</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indent="-857250" algn="just">
              <a:spcBef>
                <a:spcPts val="0"/>
              </a:spcBef>
              <a:spcAft>
                <a:spcPts val="0"/>
              </a:spcAft>
              <a:buAutoNum type="romanUcPeriod"/>
            </a:pPr>
            <a:r>
              <a:rPr lang="en-US" sz="3200" b="1" kern="100" dirty="0">
                <a:effectLst/>
                <a:latin typeface="Arial" panose="020B0604020202020204" pitchFamily="34" charset="0"/>
                <a:ea typeface="Calibri" panose="020F0502020204030204" pitchFamily="34" charset="0"/>
                <a:cs typeface="Arial" panose="020B0604020202020204" pitchFamily="34" charset="0"/>
              </a:rPr>
              <a:t>Abraham had a willing faith (11:8)</a:t>
            </a:r>
          </a:p>
        </p:txBody>
      </p:sp>
      <p:sp>
        <p:nvSpPr>
          <p:cNvPr id="4" name="TextBox 3">
            <a:extLst>
              <a:ext uri="{FF2B5EF4-FFF2-40B4-BE49-F238E27FC236}">
                <a16:creationId xmlns:a16="http://schemas.microsoft.com/office/drawing/2014/main" id="{429613F9-0ED3-7AA5-8D45-4CF7E279F709}"/>
              </a:ext>
            </a:extLst>
          </p:cNvPr>
          <p:cNvSpPr txBox="1"/>
          <p:nvPr/>
        </p:nvSpPr>
        <p:spPr>
          <a:xfrm>
            <a:off x="1188720" y="1404996"/>
            <a:ext cx="10616184" cy="1661993"/>
          </a:xfrm>
          <a:prstGeom prst="rect">
            <a:avLst/>
          </a:prstGeom>
          <a:noFill/>
        </p:spPr>
        <p:txBody>
          <a:bodyPr wrap="square" rtlCol="0">
            <a:spAutoFit/>
          </a:bodyPr>
          <a:lstStyle/>
          <a:p>
            <a:pPr algn="just"/>
            <a:r>
              <a:rPr lang="en-US" sz="2800" i="1" dirty="0">
                <a:latin typeface="Calibri" panose="020F0502020204030204" pitchFamily="34" charset="0"/>
                <a:ea typeface="Calibri" panose="020F0502020204030204" pitchFamily="34" charset="0"/>
                <a:cs typeface="Calibri" panose="020F0502020204030204" pitchFamily="34" charset="0"/>
              </a:rPr>
              <a:t>By faith Abraham, when he was called, obeyed by going out to a place which he was to receive for an inheritance; and he went out, not knowing where he was going. </a:t>
            </a:r>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89995961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D51FA-B1FE-32D6-5009-CA6CC884736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01CC3D4-F2AF-62F9-E858-3C71EF5B0DA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Legacy of Faith</a:t>
            </a:r>
          </a:p>
        </p:txBody>
      </p:sp>
      <p:sp>
        <p:nvSpPr>
          <p:cNvPr id="2" name="TextBox 1">
            <a:extLst>
              <a:ext uri="{FF2B5EF4-FFF2-40B4-BE49-F238E27FC236}">
                <a16:creationId xmlns:a16="http://schemas.microsoft.com/office/drawing/2014/main" id="{44EDA756-6267-D0CB-6FD4-A700E01F6BCE}"/>
              </a:ext>
            </a:extLst>
          </p:cNvPr>
          <p:cNvSpPr txBox="1"/>
          <p:nvPr/>
        </p:nvSpPr>
        <p:spPr>
          <a:xfrm>
            <a:off x="300682" y="852384"/>
            <a:ext cx="11590636" cy="1077218"/>
          </a:xfrm>
          <a:prstGeom prst="rect">
            <a:avLst/>
          </a:prstGeom>
          <a:noFill/>
        </p:spPr>
        <p:txBody>
          <a:bodyPr wrap="square" rtlCol="0">
            <a:spAutoFit/>
          </a:bodyPr>
          <a:lstStyle/>
          <a:p>
            <a:pPr marL="857250" marR="0" indent="-857250" algn="just">
              <a:spcBef>
                <a:spcPts val="0"/>
              </a:spcBef>
              <a:spcAft>
                <a:spcPts val="0"/>
              </a:spcAft>
              <a:buAutoNum type="romanUcPeriod"/>
            </a:pPr>
            <a:r>
              <a:rPr lang="en-US" sz="3200" b="1" kern="100" dirty="0">
                <a:effectLst/>
                <a:latin typeface="Arial" panose="020B0604020202020204" pitchFamily="34" charset="0"/>
                <a:ea typeface="Calibri" panose="020F0502020204030204" pitchFamily="34" charset="0"/>
                <a:cs typeface="Arial" panose="020B0604020202020204" pitchFamily="34" charset="0"/>
              </a:rPr>
              <a:t>Abraham had a willing faith (11:8)</a:t>
            </a:r>
          </a:p>
          <a:p>
            <a:pPr marL="857250" marR="0" indent="-857250" algn="just">
              <a:spcBef>
                <a:spcPts val="0"/>
              </a:spcBef>
              <a:spcAft>
                <a:spcPts val="0"/>
              </a:spcAft>
              <a:buAutoNum type="romanUcPeriod"/>
            </a:pPr>
            <a:r>
              <a:rPr lang="en-US" sz="3200" b="1" kern="100" dirty="0">
                <a:latin typeface="Arial" panose="020B0604020202020204" pitchFamily="34" charset="0"/>
                <a:ea typeface="Calibri" panose="020F0502020204030204" pitchFamily="34" charset="0"/>
                <a:cs typeface="Arial" panose="020B0604020202020204" pitchFamily="34" charset="0"/>
              </a:rPr>
              <a:t>Abraham had a waiting faith (11:9-16)</a:t>
            </a:r>
            <a:endParaRPr lang="en-US" sz="3200" b="1"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891635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2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Hebrews 11:9-10; 13-16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93866"/>
          </a:xfrm>
          <a:prstGeom prst="rect">
            <a:avLst/>
          </a:prstGeom>
          <a:noFill/>
        </p:spPr>
        <p:txBody>
          <a:bodyPr wrap="square" rtlCol="0">
            <a:spAutoFit/>
          </a:bodyPr>
          <a:lstStyle/>
          <a:p>
            <a:pPr algn="just"/>
            <a:r>
              <a:rPr lang="en-US" sz="2800" i="1" dirty="0">
                <a:latin typeface="Calibri" panose="020F0502020204030204" pitchFamily="34" charset="0"/>
                <a:ea typeface="Calibri" panose="020F0502020204030204" pitchFamily="34" charset="0"/>
                <a:cs typeface="Calibri" panose="020F0502020204030204" pitchFamily="34" charset="0"/>
              </a:rPr>
              <a:t>9 By faith he lived as an alien in the land of promise, as in a foreign land, dwelling in tents with Isaac and Jacob, fellow heirs of the same promise; 10 for he was looking for the city which has foundations, whose architect and builder is God…</a:t>
            </a:r>
          </a:p>
          <a:p>
            <a:pPr algn="just"/>
            <a:endParaRPr lang="en-US" sz="2800" dirty="0">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2800" i="1" kern="100" dirty="0">
                <a:effectLst/>
                <a:latin typeface="Calibri" panose="020F0502020204030204" pitchFamily="34" charset="0"/>
                <a:ea typeface="Calibri" panose="020F0502020204030204" pitchFamily="34" charset="0"/>
                <a:cs typeface="Arial" panose="020B0604020202020204" pitchFamily="34" charset="0"/>
              </a:rPr>
              <a:t>13 All these died in faith, without receiving the promises, but having seen them and having welcomed them from a distance, and having confessed that they were strangers and exiles on the earth. 14 For those who say such things make it clear that they are seeking a country of their own. 15 And indeed if they had been thinking of that country from which they went out, they would have had opportunity to return. 16 But as it is, they desire a better country, that is, a heavenly one. Therefore God is not ashamed to be called their God; for He has prepared a city for them. </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72708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Hebrews 11:11-12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0" marR="0" algn="just">
              <a:spcBef>
                <a:spcPts val="0"/>
              </a:spcBef>
              <a:spcAft>
                <a:spcPts val="0"/>
              </a:spcAft>
            </a:pPr>
            <a:r>
              <a:rPr lang="en-US" sz="3600" i="1" kern="100" dirty="0">
                <a:effectLst/>
                <a:latin typeface="Calibri" panose="020F0502020204030204" pitchFamily="34" charset="0"/>
                <a:ea typeface="Calibri" panose="020F0502020204030204" pitchFamily="34" charset="0"/>
                <a:cs typeface="Arial" panose="020B0604020202020204" pitchFamily="34" charset="0"/>
              </a:rPr>
              <a:t>11 By faith even Sarah herself received ability to conceive, even beyond the proper time of life, since she considered Him faithful who had promised. 12 Therefore there was born even of one man, and him as good as dead at that, as many descendants AS THE STARS OF HEAVEN IN NUMBER, AND INNUMERABLE AS THE SAND WHICH IS BY THE SEASHORE. </a:t>
            </a:r>
            <a:endParaRPr lang="en-US" sz="36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4386434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12311</TotalTime>
  <Words>835</Words>
  <Application>Microsoft Office PowerPoint</Application>
  <PresentationFormat>Widescreen</PresentationFormat>
  <Paragraphs>57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285</cp:revision>
  <cp:lastPrinted>2020-05-22T15:03:41Z</cp:lastPrinted>
  <dcterms:created xsi:type="dcterms:W3CDTF">2019-06-22T19:37:39Z</dcterms:created>
  <dcterms:modified xsi:type="dcterms:W3CDTF">2024-11-16T16:41:07Z</dcterms:modified>
</cp:coreProperties>
</file>